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6CB11-E985-4561-BEEA-8230ECF9F900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1F637-1761-45BD-B69F-372C1863406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020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6858" indent="-283407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3627" indent="-2267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7078" indent="-2267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40529" indent="-2267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3980" indent="-226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431" indent="-226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0882" indent="-226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54333" indent="-226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5577EB2-2F2F-4669-B064-7D2680EB193E}" type="slidenum">
              <a:rPr lang="en-US" altLang="de-DE" sz="1200"/>
              <a:pPr/>
              <a:t>2</a:t>
            </a:fld>
            <a:endParaRPr lang="en-US" altLang="de-DE" sz="1200"/>
          </a:p>
        </p:txBody>
      </p:sp>
      <p:sp>
        <p:nvSpPr>
          <p:cNvPr id="901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5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307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835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28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733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795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688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459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179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985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973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037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371B-028D-4AC0-A58E-DF7A38F72BA7}" type="datetimeFigureOut">
              <a:rPr lang="de-AT" smtClean="0"/>
              <a:t>05.09.2017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72CB-FF54-4BFB-B82E-CBA9CC89F9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40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Positive Psychologie</a:t>
            </a:r>
            <a:br>
              <a:rPr lang="de-DE" dirty="0"/>
            </a:br>
            <a:r>
              <a:rPr lang="de-DE" dirty="0"/>
              <a:t>Gestern – Heute – Morgen  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Keynote</a:t>
            </a:r>
            <a:r>
              <a:rPr lang="de-DE" dirty="0"/>
              <a:t> bei der 3. APPA Tagung </a:t>
            </a:r>
          </a:p>
          <a:p>
            <a:r>
              <a:rPr lang="de-DE" dirty="0"/>
              <a:t>25./26. August 2017, </a:t>
            </a:r>
            <a:r>
              <a:rPr lang="de-DE" dirty="0" err="1"/>
              <a:t>Pöllauberg</a:t>
            </a:r>
            <a:endParaRPr lang="de-DE" dirty="0"/>
          </a:p>
          <a:p>
            <a:r>
              <a:rPr lang="de-DE" dirty="0"/>
              <a:t>Dr. Philip Streit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542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Und wir?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Von 0 auf 200</a:t>
            </a:r>
          </a:p>
          <a:p>
            <a:r>
              <a:rPr lang="de-DE" dirty="0"/>
              <a:t>150 zertifizierte Positive Psychologie Anwender</a:t>
            </a:r>
          </a:p>
          <a:p>
            <a:r>
              <a:rPr lang="de-DE" dirty="0"/>
              <a:t>Silent Inflammation der Unis</a:t>
            </a:r>
          </a:p>
          <a:p>
            <a:r>
              <a:rPr lang="de-DE" dirty="0"/>
              <a:t>Selbst die Nationalbank </a:t>
            </a:r>
          </a:p>
          <a:p>
            <a:r>
              <a:rPr lang="de-DE" dirty="0"/>
              <a:t>„Gut leben lernen“ macht erfolgreich</a:t>
            </a:r>
          </a:p>
          <a:p>
            <a:r>
              <a:rPr lang="de-DE" dirty="0"/>
              <a:t>Begegnen und Inspirieren statt </a:t>
            </a:r>
            <a:r>
              <a:rPr lang="de-DE" dirty="0" err="1"/>
              <a:t>Susgrenzung</a:t>
            </a:r>
            <a:r>
              <a:rPr lang="de-DE" dirty="0"/>
              <a:t> und Hass</a:t>
            </a:r>
          </a:p>
          <a:p>
            <a:r>
              <a:rPr lang="de-DE" dirty="0"/>
              <a:t>Positive Fitness  gibt Neue Hoffnung </a:t>
            </a:r>
          </a:p>
          <a:p>
            <a:r>
              <a:rPr lang="de-DE" dirty="0"/>
              <a:t>Wir gestalten </a:t>
            </a:r>
            <a:r>
              <a:rPr lang="de-DE"/>
              <a:t>die Zukunft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8172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862" y="188640"/>
            <a:ext cx="7773338" cy="65024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de-DE" dirty="0">
                <a:ea typeface="+mj-ea"/>
              </a:rPr>
              <a:t>Die Positive Ideengeschichte</a:t>
            </a:r>
            <a:endParaRPr lang="en-US" dirty="0">
              <a:ea typeface="+mj-ea"/>
            </a:endParaRPr>
          </a:p>
        </p:txBody>
      </p:sp>
      <p:sp>
        <p:nvSpPr>
          <p:cNvPr id="900099" name="Rectangle 3"/>
          <p:cNvSpPr>
            <a:spLocks noGrp="1" noChangeArrowheads="1"/>
          </p:cNvSpPr>
          <p:nvPr>
            <p:ph idx="1"/>
          </p:nvPr>
        </p:nvSpPr>
        <p:spPr>
          <a:xfrm>
            <a:off x="1904531" y="838882"/>
            <a:ext cx="8382000" cy="419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CH" altLang="de-DE" sz="18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CH" altLang="de-DE" sz="1800" dirty="0"/>
              <a:t>PP existiert unter diesem Namen seit 1998, der Name ist bereits bei Maslow (1954) zu finden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1800" dirty="0"/>
              <a:t>	Die Positive Psychologie hat eine kurze Geschichte aber eine lange Vergangenheit. Einige Meilensteine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18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Philosophen Athens &amp; Asiens (Konfuzius, Lao-Tse)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Fragen des guten Lebens, Tugend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Religionsgründer &amp; Theologen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Bedeutung des guten Lebens und wie man es erreicht, Wichtigkeit des Daseins für Andere; Dienst der Menschheit, höheren Kräften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Psychologie des frühen 20. Jhdt.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Hochbegabung, Talent, Erfülltes Leben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Humanistische Psychologie (Rogers, Maslow)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Selbstverwirklichung, Annahme eines selbst bestimmten Lebens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Studium verschiedener Phänomene, die jetzt unter dem Dach der PP Platz haben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Lebenszufriedenheit, Selbstwirksamkeit, emotionale Intelligenz, Resilienz, Humor, Studien zu Lebensqualität von Patienten, etc.</a:t>
            </a:r>
          </a:p>
        </p:txBody>
      </p:sp>
      <p:sp>
        <p:nvSpPr>
          <p:cNvPr id="78849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238532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3327" y="332657"/>
            <a:ext cx="7773338" cy="749105"/>
          </a:xfrm>
        </p:spPr>
        <p:txBody>
          <a:bodyPr/>
          <a:lstStyle/>
          <a:p>
            <a:pPr algn="ctr"/>
            <a:r>
              <a:rPr lang="de-AT" dirty="0"/>
              <a:t>So </a:t>
            </a:r>
            <a:r>
              <a:rPr lang="de-AT" dirty="0" err="1"/>
              <a:t>kams</a:t>
            </a:r>
            <a:r>
              <a:rPr lang="de-AT" dirty="0"/>
              <a:t> zur Positiven Psychologie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47528" y="1268760"/>
            <a:ext cx="8424936" cy="4968552"/>
          </a:xfrm>
        </p:spPr>
        <p:txBody>
          <a:bodyPr>
            <a:normAutofit fontScale="77500" lnSpcReduction="20000"/>
          </a:bodyPr>
          <a:lstStyle/>
          <a:p>
            <a:r>
              <a:rPr lang="de-AT" dirty="0"/>
              <a:t>Seligman wird </a:t>
            </a:r>
            <a:r>
              <a:rPr lang="de-AT" dirty="0" err="1"/>
              <a:t>APA</a:t>
            </a:r>
            <a:r>
              <a:rPr lang="de-AT" dirty="0"/>
              <a:t> Präsident</a:t>
            </a:r>
          </a:p>
          <a:p>
            <a:r>
              <a:rPr lang="de-AT" dirty="0"/>
              <a:t>Mexiko 1999: Ruch, Fowler, </a:t>
            </a:r>
            <a:r>
              <a:rPr lang="de-AT" dirty="0" err="1"/>
              <a:t>Czickszenmihalji</a:t>
            </a:r>
            <a:r>
              <a:rPr lang="de-AT" dirty="0"/>
              <a:t>, Peterson, Seligman, Sheldon, Fredrickson,  </a:t>
            </a:r>
            <a:r>
              <a:rPr lang="de-AT" dirty="0" err="1"/>
              <a:t>Akumal</a:t>
            </a:r>
            <a:r>
              <a:rPr lang="de-AT" dirty="0"/>
              <a:t> </a:t>
            </a:r>
            <a:r>
              <a:rPr lang="de-AT" dirty="0" err="1"/>
              <a:t>Manifesto</a:t>
            </a:r>
            <a:r>
              <a:rPr lang="de-AT" dirty="0"/>
              <a:t> </a:t>
            </a:r>
          </a:p>
          <a:p>
            <a:r>
              <a:rPr lang="de-AT" dirty="0"/>
              <a:t>American </a:t>
            </a:r>
            <a:r>
              <a:rPr lang="de-AT" dirty="0" err="1"/>
              <a:t>psychologist</a:t>
            </a:r>
            <a:r>
              <a:rPr lang="de-AT" dirty="0"/>
              <a:t> Artikel 2005</a:t>
            </a:r>
          </a:p>
          <a:p>
            <a:r>
              <a:rPr lang="de-AT" dirty="0"/>
              <a:t>Petersons Primer in Positive </a:t>
            </a:r>
            <a:r>
              <a:rPr lang="de-AT" dirty="0" err="1"/>
              <a:t>Psychology</a:t>
            </a:r>
            <a:r>
              <a:rPr lang="de-AT" dirty="0"/>
              <a:t> </a:t>
            </a:r>
          </a:p>
          <a:p>
            <a:r>
              <a:rPr lang="de-AT" dirty="0"/>
              <a:t>IPPA Gründung 2007 </a:t>
            </a:r>
          </a:p>
          <a:p>
            <a:r>
              <a:rPr lang="de-AT" dirty="0"/>
              <a:t>1. </a:t>
            </a:r>
            <a:r>
              <a:rPr lang="de-AT" dirty="0" err="1"/>
              <a:t>Kongress</a:t>
            </a:r>
            <a:r>
              <a:rPr lang="de-AT" dirty="0"/>
              <a:t> 2009 Ed Diener </a:t>
            </a:r>
          </a:p>
          <a:p>
            <a:r>
              <a:rPr lang="de-AT" dirty="0" err="1"/>
              <a:t>Positivity</a:t>
            </a:r>
            <a:r>
              <a:rPr lang="de-AT" dirty="0"/>
              <a:t> Fredrickson </a:t>
            </a:r>
          </a:p>
          <a:p>
            <a:r>
              <a:rPr lang="de-AT" dirty="0"/>
              <a:t>2009 </a:t>
            </a:r>
            <a:r>
              <a:rPr lang="de-AT" dirty="0" err="1"/>
              <a:t>Authentic</a:t>
            </a:r>
            <a:r>
              <a:rPr lang="de-AT" dirty="0"/>
              <a:t> </a:t>
            </a:r>
            <a:r>
              <a:rPr lang="de-AT" dirty="0" err="1"/>
              <a:t>Happiness</a:t>
            </a:r>
            <a:r>
              <a:rPr lang="de-AT" dirty="0"/>
              <a:t> Seligman 2009</a:t>
            </a:r>
          </a:p>
          <a:p>
            <a:r>
              <a:rPr lang="de-AT" dirty="0"/>
              <a:t>2. </a:t>
            </a:r>
            <a:r>
              <a:rPr lang="de-AT" dirty="0" err="1"/>
              <a:t>Kongress</a:t>
            </a:r>
            <a:r>
              <a:rPr lang="de-AT" dirty="0"/>
              <a:t> 2011 Vallerand</a:t>
            </a:r>
          </a:p>
          <a:p>
            <a:r>
              <a:rPr lang="de-AT" dirty="0" err="1"/>
              <a:t>Flourishing</a:t>
            </a:r>
            <a:r>
              <a:rPr lang="de-AT" dirty="0"/>
              <a:t> Seligman 2012 </a:t>
            </a:r>
          </a:p>
          <a:p>
            <a:r>
              <a:rPr lang="de-AT" dirty="0"/>
              <a:t>3. </a:t>
            </a:r>
            <a:r>
              <a:rPr lang="de-AT" dirty="0" err="1"/>
              <a:t>Kongress</a:t>
            </a:r>
            <a:r>
              <a:rPr lang="de-AT" dirty="0"/>
              <a:t> 2013 Vasquez </a:t>
            </a:r>
          </a:p>
          <a:p>
            <a:r>
              <a:rPr lang="de-AT" dirty="0"/>
              <a:t>4. Kongress 2015 Fredrickson </a:t>
            </a:r>
          </a:p>
          <a:p>
            <a:r>
              <a:rPr lang="de-AT" dirty="0"/>
              <a:t>5. Kongress Waters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052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Meilensteine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Authentic</a:t>
            </a:r>
            <a:r>
              <a:rPr lang="de-DE" dirty="0"/>
              <a:t> </a:t>
            </a:r>
            <a:r>
              <a:rPr lang="de-DE" dirty="0" err="1"/>
              <a:t>Happiness</a:t>
            </a:r>
            <a:endParaRPr lang="de-DE" dirty="0"/>
          </a:p>
          <a:p>
            <a:r>
              <a:rPr lang="de-DE" dirty="0" err="1"/>
              <a:t>Positivity</a:t>
            </a:r>
            <a:endParaRPr lang="de-DE" dirty="0"/>
          </a:p>
          <a:p>
            <a:r>
              <a:rPr lang="de-DE" dirty="0"/>
              <a:t>PERMA</a:t>
            </a:r>
          </a:p>
          <a:p>
            <a:r>
              <a:rPr lang="de-DE" dirty="0" err="1"/>
              <a:t>Upwards</a:t>
            </a:r>
            <a:r>
              <a:rPr lang="de-DE" dirty="0"/>
              <a:t> Spiral </a:t>
            </a:r>
          </a:p>
          <a:p>
            <a:r>
              <a:rPr lang="de-DE" dirty="0"/>
              <a:t>Prospektion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802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4051" y="365125"/>
            <a:ext cx="11383701" cy="1325563"/>
          </a:xfrm>
        </p:spPr>
        <p:txBody>
          <a:bodyPr/>
          <a:lstStyle/>
          <a:p>
            <a:pPr algn="ctr"/>
            <a:r>
              <a:rPr lang="de-DE" dirty="0" err="1"/>
              <a:t>Seligmans</a:t>
            </a:r>
            <a:r>
              <a:rPr lang="de-DE" dirty="0"/>
              <a:t> 5</a:t>
            </a:r>
            <a:br>
              <a:rPr lang="de-DE" dirty="0"/>
            </a:br>
            <a:r>
              <a:rPr lang="de-DE" i="1" dirty="0"/>
              <a:t>Neues von der Erlernten Hilflosigkeit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101" y="239278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1. </a:t>
            </a:r>
          </a:p>
          <a:p>
            <a:pPr marL="0" indent="0" algn="ctr">
              <a:buNone/>
            </a:pPr>
            <a:r>
              <a:rPr lang="de-DE" sz="6000" dirty="0"/>
              <a:t>Der Hoffnungskreislauf schaltet die Hilflosigkeit ab </a:t>
            </a:r>
          </a:p>
          <a:p>
            <a:pPr marL="0" indent="0" algn="ctr">
              <a:buNone/>
            </a:pPr>
            <a:r>
              <a:rPr lang="de-DE" sz="6000" dirty="0"/>
              <a:t>PFC stoppt DRN </a:t>
            </a:r>
          </a:p>
          <a:p>
            <a:pPr marL="0" indent="0" algn="ctr">
              <a:buNone/>
            </a:pP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333508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412" y="365125"/>
            <a:ext cx="11036461" cy="1325563"/>
          </a:xfrm>
        </p:spPr>
        <p:txBody>
          <a:bodyPr/>
          <a:lstStyle/>
          <a:p>
            <a:pPr algn="ctr"/>
            <a:r>
              <a:rPr lang="de-DE" dirty="0" err="1"/>
              <a:t>Seligmans</a:t>
            </a:r>
            <a:r>
              <a:rPr lang="de-DE" dirty="0"/>
              <a:t> 5</a:t>
            </a:r>
            <a:br>
              <a:rPr lang="de-DE" dirty="0"/>
            </a:br>
            <a:r>
              <a:rPr lang="de-DE" i="1" dirty="0" err="1"/>
              <a:t>Prepared</a:t>
            </a:r>
            <a:r>
              <a:rPr lang="de-DE" i="1" dirty="0"/>
              <a:t> – Bereit für das </a:t>
            </a:r>
            <a:r>
              <a:rPr lang="de-DE" i="1" dirty="0" err="1"/>
              <a:t>Aussergewöhnliche</a:t>
            </a:r>
            <a:r>
              <a:rPr lang="de-DE" i="1" dirty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101" y="239278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2. </a:t>
            </a:r>
          </a:p>
          <a:p>
            <a:pPr marL="0" indent="0" algn="ctr">
              <a:buNone/>
            </a:pPr>
            <a:r>
              <a:rPr lang="de-DE" sz="6000" dirty="0"/>
              <a:t>Das Default – Netzwerk macht die Leidenschaft </a:t>
            </a:r>
          </a:p>
          <a:p>
            <a:pPr marL="0" indent="0" algn="ctr">
              <a:buNone/>
            </a:pP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48971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412" y="365125"/>
            <a:ext cx="11036461" cy="1325563"/>
          </a:xfrm>
        </p:spPr>
        <p:txBody>
          <a:bodyPr/>
          <a:lstStyle/>
          <a:p>
            <a:pPr algn="ctr"/>
            <a:r>
              <a:rPr lang="de-DE" dirty="0" err="1"/>
              <a:t>Seligmans</a:t>
            </a:r>
            <a:r>
              <a:rPr lang="de-DE" dirty="0"/>
              <a:t> 5</a:t>
            </a:r>
            <a:br>
              <a:rPr lang="de-DE" dirty="0"/>
            </a:br>
            <a:r>
              <a:rPr lang="de-DE" i="1" dirty="0"/>
              <a:t> Optimisten leben besser und länger  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101" y="239278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3. </a:t>
            </a:r>
          </a:p>
          <a:p>
            <a:pPr marL="0" indent="0" algn="ctr">
              <a:buNone/>
            </a:pPr>
            <a:r>
              <a:rPr lang="de-DE" sz="6000" dirty="0"/>
              <a:t>Warum </a:t>
            </a:r>
            <a:r>
              <a:rPr lang="de-DE" sz="6000" dirty="0" err="1"/>
              <a:t>Wellbeing</a:t>
            </a:r>
            <a:r>
              <a:rPr lang="de-DE" sz="6000" dirty="0"/>
              <a:t> und Aufblühen das Geheimnis des Guten Lebens sind </a:t>
            </a:r>
          </a:p>
          <a:p>
            <a:pPr marL="0" indent="0" algn="ctr">
              <a:buNone/>
            </a:pP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343405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412" y="365125"/>
            <a:ext cx="11036461" cy="1325563"/>
          </a:xfrm>
        </p:spPr>
        <p:txBody>
          <a:bodyPr/>
          <a:lstStyle/>
          <a:p>
            <a:pPr algn="ctr"/>
            <a:r>
              <a:rPr lang="de-DE" dirty="0" err="1"/>
              <a:t>Seligmans</a:t>
            </a:r>
            <a:r>
              <a:rPr lang="de-DE" dirty="0"/>
              <a:t> 5</a:t>
            </a:r>
            <a:br>
              <a:rPr lang="de-DE" dirty="0"/>
            </a:br>
            <a:r>
              <a:rPr lang="de-DE" i="1" dirty="0"/>
              <a:t> Homo </a:t>
            </a:r>
            <a:r>
              <a:rPr lang="de-DE" i="1" dirty="0" err="1"/>
              <a:t>Prospectus</a:t>
            </a:r>
            <a:r>
              <a:rPr lang="de-DE" i="1" dirty="0"/>
              <a:t>  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101" y="239278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4. </a:t>
            </a:r>
          </a:p>
          <a:p>
            <a:pPr marL="0" indent="0" algn="ctr">
              <a:buNone/>
            </a:pPr>
            <a:r>
              <a:rPr lang="de-DE" sz="6000" dirty="0"/>
              <a:t>Das Wesen des Menschen ist die Zukunft.  </a:t>
            </a:r>
          </a:p>
          <a:p>
            <a:pPr marL="0" indent="0" algn="ctr">
              <a:buNone/>
            </a:pP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307430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412" y="365125"/>
            <a:ext cx="11036461" cy="1325563"/>
          </a:xfrm>
        </p:spPr>
        <p:txBody>
          <a:bodyPr/>
          <a:lstStyle/>
          <a:p>
            <a:pPr algn="ctr"/>
            <a:r>
              <a:rPr lang="de-DE" dirty="0" err="1"/>
              <a:t>Seligmans</a:t>
            </a:r>
            <a:r>
              <a:rPr lang="de-DE" dirty="0"/>
              <a:t> 5</a:t>
            </a:r>
            <a:br>
              <a:rPr lang="de-DE" dirty="0"/>
            </a:br>
            <a:r>
              <a:rPr lang="de-DE" i="1" dirty="0"/>
              <a:t> Positive Erziehung    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101" y="239278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/>
              <a:t>5. </a:t>
            </a:r>
          </a:p>
          <a:p>
            <a:pPr marL="0" indent="0" algn="ctr">
              <a:buNone/>
            </a:pPr>
            <a:r>
              <a:rPr lang="de-DE" sz="6000" dirty="0"/>
              <a:t>Der Tiger kommt.  </a:t>
            </a:r>
          </a:p>
          <a:p>
            <a:pPr marL="0" indent="0" algn="ctr">
              <a:buNone/>
            </a:pPr>
            <a:r>
              <a:rPr lang="de-DE" sz="6000" dirty="0"/>
              <a:t>Die Positive Psychologie ist die Zukunft der Menschheit. </a:t>
            </a: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3237283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Breitbild</PresentationFormat>
  <Paragraphs>67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Office</vt:lpstr>
      <vt:lpstr>Positive Psychologie Gestern – Heute – Morgen  </vt:lpstr>
      <vt:lpstr>Die Positive Ideengeschichte</vt:lpstr>
      <vt:lpstr>So kams zur Positiven Psychologie  </vt:lpstr>
      <vt:lpstr>Meilensteine </vt:lpstr>
      <vt:lpstr>Seligmans 5 Neues von der Erlernten Hilflosigkeit</vt:lpstr>
      <vt:lpstr>Seligmans 5 Prepared – Bereit für das Aussergewöhnliche </vt:lpstr>
      <vt:lpstr>Seligmans 5  Optimisten leben besser und länger   </vt:lpstr>
      <vt:lpstr>Seligmans 5  Homo Prospectus   </vt:lpstr>
      <vt:lpstr>Seligmans 5  Positive Erziehung     </vt:lpstr>
      <vt:lpstr>Und wir?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Psychologie Gestern – Heute – Morgen</dc:title>
  <dc:creator>Philip Streit</dc:creator>
  <cp:lastModifiedBy>Philip Streit</cp:lastModifiedBy>
  <cp:revision>7</cp:revision>
  <dcterms:created xsi:type="dcterms:W3CDTF">2017-08-24T19:37:32Z</dcterms:created>
  <dcterms:modified xsi:type="dcterms:W3CDTF">2017-09-05T09:58:36Z</dcterms:modified>
</cp:coreProperties>
</file>